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Malgun Gothic" panose="020B0503020000020004" pitchFamily="50" charset="-127"/>
      <p:regular r:id="rId21"/>
      <p:bold r:id="rId22"/>
    </p:embeddedFon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4041">
          <p15:clr>
            <a:srgbClr val="A4A3A4"/>
          </p15:clr>
        </p15:guide>
        <p15:guide id="3" orient="horz" pos="526">
          <p15:clr>
            <a:srgbClr val="A4A3A4"/>
          </p15:clr>
        </p15:guide>
        <p15:guide id="4" pos="301">
          <p15:clr>
            <a:srgbClr val="A4A3A4"/>
          </p15:clr>
        </p15:guide>
        <p15:guide id="5" pos="737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WzGl0j3k1kGEWrZ3H9dB9evvH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767ED-EBC4-4FEA-B646-AC4F65776E92}">
  <a:tblStyle styleId="{BA7767ED-EBC4-4FEA-B646-AC4F65776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" y="156"/>
      </p:cViewPr>
      <p:guideLst>
        <p:guide orient="horz" pos="277"/>
        <p:guide orient="horz" pos="4041"/>
        <p:guide orient="horz" pos="526"/>
        <p:guide pos="301"/>
        <p:guide pos="73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3" name="Google Shape;1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d073ff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22d073ff4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0" name="Google Shape;110;g122d073ff4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073ff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22d073ff4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7" name="Google Shape;117;g122d073ff4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7" name="Google Shape;13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0" name="Google Shape;15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73" name="Google Shape;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073ff4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122d073ff42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0" name="Google Shape;80;g122d073ff42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및 내용">
  <p:cSld name="6_제목 및 내용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및 내용">
  <p:cSld name="8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제목 및 내용">
  <p:cSld name="14_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/>
        </p:nvSpPr>
        <p:spPr>
          <a:xfrm>
            <a:off x="1821180" y="1203960"/>
            <a:ext cx="8549640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KakaoTalk</a:t>
            </a:r>
            <a:r>
              <a:rPr lang="en-US" sz="66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to Speech</a:t>
            </a:r>
            <a:endParaRPr sz="6600" b="0" i="0" u="none" strike="noStrike" cap="none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3305813" y="3990619"/>
            <a:ext cx="551941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4팀 ( 김형관,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김수호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황성재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정진서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)</a:t>
            </a:r>
            <a:endParaRPr sz="2800" b="0" i="0" u="none" strike="noStrike" cap="none" dirty="0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cxnSp>
        <p:nvCxnSpPr>
          <p:cNvPr id="39" name="Google Shape;39;p1"/>
          <p:cNvCxnSpPr/>
          <p:nvPr/>
        </p:nvCxnSpPr>
        <p:spPr>
          <a:xfrm>
            <a:off x="2331720" y="3736050"/>
            <a:ext cx="7467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/>
        </p:nvSpPr>
        <p:spPr>
          <a:xfrm>
            <a:off x="374813" y="850675"/>
            <a:ext cx="953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UseCase 다이어그램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63" y="1542650"/>
            <a:ext cx="8897677" cy="51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d073ff42_0_1"/>
          <p:cNvSpPr txBox="1"/>
          <p:nvPr/>
        </p:nvSpPr>
        <p:spPr>
          <a:xfrm>
            <a:off x="374789" y="850673"/>
            <a:ext cx="4321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클래스 다이어그램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13" name="Google Shape;113;g122d073ff4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50" y="1430576"/>
            <a:ext cx="7348475" cy="52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22d073ff4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50" y="1142727"/>
            <a:ext cx="4321200" cy="554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22d073ff42_0_7"/>
          <p:cNvSpPr txBox="1"/>
          <p:nvPr/>
        </p:nvSpPr>
        <p:spPr>
          <a:xfrm>
            <a:off x="374806" y="850675"/>
            <a:ext cx="680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액티비티 다이어그램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</a:t>
            </a:r>
            <a:r>
              <a:rPr lang="ko-KR" alt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퀀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430425"/>
            <a:ext cx="6705601" cy="54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/>
        </p:nvSpPr>
        <p:spPr>
          <a:xfrm>
            <a:off x="490575" y="2685775"/>
            <a:ext cx="97818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4. 이슈사항 및 해결방안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3" name="Google Shape;133;p11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4. 이슈사항 및 해결방안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374800" y="1918415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기기에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내장된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또는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추가된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TTS엔진을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탐색하는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비활성화됨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Lagacy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API의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구조를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통해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탐색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방안을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모색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서비스에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의해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소리가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재생되고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 TTS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소리가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동시에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재생되어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TTS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소리가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묻힘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출력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중일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때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음성의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볼륨을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일시적으로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줄이는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방법으로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해결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방안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모색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</a:t>
            </a: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(ex.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네비게이션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음성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출력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음악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소리가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낮아지는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재생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중일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때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끝까지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들어야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됨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종료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버튼을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누르면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출력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중인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TTS를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shutdown하는</a:t>
            </a: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/>
        </p:nvSpPr>
        <p:spPr>
          <a:xfrm>
            <a:off x="490575" y="2685784"/>
            <a:ext cx="8838620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5. 향후 일정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6" name="Google Shape;146;p1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5. 향후 일정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74800" y="1918415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 이외의 메신저에서 오는 다양한 푸시알림을 받을 수 있게 설정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지정한 화이트리스트 멤버들과 관련된 푸시알림만 수신시키는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재구성 및 품질 향상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블루투스 기기의 조작기능을 활용한 앱 기능의 확장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직전의 메시지를 보낸 사람에게 통화 연결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특정 버튼을 누르면 stt로 메시지를 보낼 수 있는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통화 종료 버튼을 누르면 현재 출력 중인 TTS를 shutdown하는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/>
        </p:nvSpPr>
        <p:spPr>
          <a:xfrm>
            <a:off x="1744211" y="1651502"/>
            <a:ext cx="8703578" cy="27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감사합니다.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721246" y="67696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10129773" y="512537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목차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341910" y="1568971"/>
            <a:ext cx="7442094" cy="443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요구 분석 및 정의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AutoNum type="arabicPeriod"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진행상황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내용 (구조 및 동작)</a:t>
            </a:r>
            <a:endParaRPr sz="3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이슈사항 및 해결방안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향후일정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6" name="Google Shape;46;p2"/>
          <p:cNvGrpSpPr/>
          <p:nvPr/>
        </p:nvGrpSpPr>
        <p:grpSpPr>
          <a:xfrm>
            <a:off x="341910" y="2558343"/>
            <a:ext cx="11222000" cy="2730685"/>
            <a:chOff x="341910" y="2558343"/>
            <a:chExt cx="11222000" cy="2730685"/>
          </a:xfrm>
        </p:grpSpPr>
        <p:cxnSp>
          <p:nvCxnSpPr>
            <p:cNvPr id="47" name="Google Shape;47;p2"/>
            <p:cNvCxnSpPr/>
            <p:nvPr/>
          </p:nvCxnSpPr>
          <p:spPr>
            <a:xfrm>
              <a:off x="341910" y="2558343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341910" y="3468571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341910" y="4378799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341910" y="5289028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1.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요구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분석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및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정의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6" name="Google Shape;56;p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1. 요구 분석 및 정의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374800" y="1918415"/>
            <a:ext cx="10272900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스마트폰을 작동할 수 없는 상황에 카카오톡 메시지를 받을 경우 사용자는 이를 눈으로 확인하기가 어렵다. 이 경우 본 앱을 통해 카카오톡 텍스트 정보를 추출하고 스마트폰의 TTS 엔진을 이용해서 음성으로 변환하여 사용자가 들을 수 있도록 한다.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진행</a:t>
            </a: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9" name="Google Shape;69;p8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진행 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374789" y="1918435"/>
            <a:ext cx="102729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디자인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 메시지가 왔을 때 TTS 엔진으로 읽는 기능 구현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옵션 설정 및 저장 기능 구현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2d073ff42_2_9"/>
          <p:cNvSpPr/>
          <p:nvPr/>
        </p:nvSpPr>
        <p:spPr>
          <a:xfrm>
            <a:off x="564775" y="1430575"/>
            <a:ext cx="10730700" cy="513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3" name="Google Shape;83;g122d073ff42_2_9"/>
          <p:cNvSpPr txBox="1"/>
          <p:nvPr/>
        </p:nvSpPr>
        <p:spPr>
          <a:xfrm>
            <a:off x="374789" y="850673"/>
            <a:ext cx="4321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진행 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4" name="Google Shape;84;g122d073ff42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397" y="1601675"/>
            <a:ext cx="2192449" cy="48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22d073ff42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750" y="1601675"/>
            <a:ext cx="2192449" cy="487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22d073ff42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1400" y="1601675"/>
            <a:ext cx="2192449" cy="48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22d073ff42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98" y="1601682"/>
            <a:ext cx="2192449" cy="486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-2. 간트 차트</a:t>
            </a:r>
            <a:endParaRPr sz="3000" b="0" i="0" u="none" strike="noStrike" cap="none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aphicFrame>
        <p:nvGraphicFramePr>
          <p:cNvPr id="93" name="Google Shape;93;p10"/>
          <p:cNvGraphicFramePr/>
          <p:nvPr/>
        </p:nvGraphicFramePr>
        <p:xfrm>
          <a:off x="1724025" y="1725725"/>
          <a:ext cx="8771225" cy="4400520"/>
        </p:xfrm>
        <a:graphic>
          <a:graphicData uri="http://schemas.openxmlformats.org/drawingml/2006/table">
            <a:tbl>
              <a:tblPr>
                <a:noFill/>
                <a:tableStyleId>{BA7767ED-EBC4-4FEA-B646-AC4F65776E92}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</a:tblGrid>
              <a:tr h="2190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번호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작업 제목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5월</a:t>
                      </a:r>
                      <a:endParaRPr sz="9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프로젝트 정의 및 설계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기획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요구 분석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UML 다이어그램 설계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정진서,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초안 개발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디자인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김수호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카카오톡 메시지 추출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정진서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옵션 저장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옵션 설정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개발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정의 및 설계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개발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테스트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테스트 및 보완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490575" y="2685784"/>
            <a:ext cx="8888203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설계 내용 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9" name="Google Shape;99;p5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443</Words>
  <Application>Microsoft Office PowerPoint</Application>
  <PresentationFormat>와이드스크린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Roboto</vt:lpstr>
      <vt:lpstr>KoPubWorld돋움체 Light</vt:lpstr>
      <vt:lpstr>KoPubWorld돋움체 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김형관</cp:lastModifiedBy>
  <cp:revision>2</cp:revision>
  <dcterms:created xsi:type="dcterms:W3CDTF">2021-09-01T08:44:20Z</dcterms:created>
  <dcterms:modified xsi:type="dcterms:W3CDTF">2022-04-05T20:13:40Z</dcterms:modified>
</cp:coreProperties>
</file>